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2AC-FEB6-436D-BB1E-1C0C896224D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8F90-7DF9-4969-B955-82690E9B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2AC-FEB6-436D-BB1E-1C0C896224D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8F90-7DF9-4969-B955-82690E9B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2AC-FEB6-436D-BB1E-1C0C896224D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8F90-7DF9-4969-B955-82690E9B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2AC-FEB6-436D-BB1E-1C0C896224D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8F90-7DF9-4969-B955-82690E9B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2AC-FEB6-436D-BB1E-1C0C896224D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8F90-7DF9-4969-B955-82690E9B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2AC-FEB6-436D-BB1E-1C0C896224D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8F90-7DF9-4969-B955-82690E9B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2AC-FEB6-436D-BB1E-1C0C896224D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8F90-7DF9-4969-B955-82690E9B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2AC-FEB6-436D-BB1E-1C0C896224D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8F90-7DF9-4969-B955-82690E9B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2AC-FEB6-436D-BB1E-1C0C896224D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8F90-7DF9-4969-B955-82690E9B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2AC-FEB6-436D-BB1E-1C0C896224D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8F90-7DF9-4969-B955-82690E9B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2AC-FEB6-436D-BB1E-1C0C896224D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8F90-7DF9-4969-B955-82690E9B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22AC-FEB6-436D-BB1E-1C0C896224D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98F90-7DF9-4969-B955-82690E9BB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top-fon.com/uploads/posts/2023-02/1675416259_top-fon-com-p-nezhnii-vesenn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25639" y="2204864"/>
            <a:ext cx="49988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Мастер – класс</a:t>
            </a:r>
          </a:p>
          <a:p>
            <a:pPr algn="ctr"/>
            <a:r>
              <a:rPr lang="ru-RU" sz="5400" b="1" i="1" dirty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i="1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«ДУША»</a:t>
            </a:r>
            <a:endParaRPr lang="ru-RU" sz="5400" b="1" i="1" cap="none" spc="0" dirty="0">
              <a:ln>
                <a:solidFill>
                  <a:srgbClr val="00206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60648"/>
            <a:ext cx="615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Ивангородская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№1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им. Н.П.Наумова»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494116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Советники директора по воспитанию:      Педан Т.А.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Миронова И.В.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Пузанская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О.В.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op-fon.com/uploads/posts/2023-02/1675416259_top-fon-com-p-nezhnii-vesenn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692696"/>
          <a:ext cx="8568952" cy="56166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568630"/>
                <a:gridCol w="4000322"/>
              </a:tblGrid>
              <a:tr h="5616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1. Здоровье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2. Компьютер последней модели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3. Природа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4. Смартфон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5. Хорошая работа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6. Знание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7. Любовь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8. </a:t>
                      </a:r>
                      <a:r>
                        <a:rPr lang="ru-RU" sz="2000" dirty="0" err="1"/>
                        <a:t>Собcтвенное</a:t>
                      </a:r>
                      <a:r>
                        <a:rPr lang="ru-RU" sz="2000" dirty="0"/>
                        <a:t> жилье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9. Деньги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10. Патриотизм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11. Милосердие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12. Вера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13.Материально обеспеченная жизнь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1" marR="655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14.Семья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15. Друзья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16.Красота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17. Жизнь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18. Образование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19. Занятия спортом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20. Удовольствия и развлечения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21. Мода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22. Слава, успех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23. Творчество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24. Независимость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25. Творчество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1" marR="6556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fon.com/uploads/posts/2023-01/1674880116_top-fon-com-p-fon-na-zadnii-plan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61650" y="476672"/>
            <a:ext cx="78308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Прием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«РАБОТА С ПРИТЧАМИ»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fon.com/uploads/posts/2023-01/1674880116_top-fon-com-p-fon-na-zadnii-plan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61651" y="476672"/>
            <a:ext cx="70207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Методика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«КОЛЕСО ЖИЗНИ»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fon.com/uploads/posts/2023-02/1675416259_top-fon-com-p-nezhnii-vesenn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799" y="1916833"/>
            <a:ext cx="63722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то, что мы делаем, мы то, во что верим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-fon.com/uploads/posts/2023-01/1674880116_top-fon-com-p-fon-na-zadnii-plan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641068"/>
            <a:ext cx="8064896" cy="4462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Поговорим?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 чем?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 разном и о прочем. О том, что хорошо и хорошо не очень. Ведь что-то знаешь ты, а что-то мне известно. Поговорим?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Поговорим, вдруг будет интересно…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25318_2-p-luchshie-foni-dlya-fotoshop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270892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МОЯ 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ВСЕЛЕННАЯ»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8830" y="1556792"/>
            <a:ext cx="3966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fon.com/uploads/posts/2023-02/1675416259_top-fon-com-p-nezhnii-vesenn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105273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ЛЮБОВЬ</a:t>
            </a:r>
            <a:endParaRPr lang="ru-RU" sz="7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Что такое любовь с научной точки зрения, любовь и биохимические процессы,  гормоны любви. Спорт-Экспре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5616624" cy="381642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op-fon.com/uploads/posts/2023-02/1675416259_top-fon-com-p-nezhnii-vesenn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98072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7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Для чего создается семья. С чего начать создание семейной конституции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48880"/>
            <a:ext cx="6205714" cy="35283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op-fon.com/uploads/posts/2023-02/1675416259_top-fon-com-p-nezhnii-vesenn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90872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7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Важность хорошего образования в современном ми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132856"/>
            <a:ext cx="4915086" cy="41044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op-fon.com/uploads/posts/2023-02/1675416259_top-fon-com-p-nezhnii-vesennii-fon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7984" y="836712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ВЕРА</a:t>
            </a:r>
            <a:endParaRPr lang="ru-RU" sz="7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Зачем человеку вера в трудных обстоятельствах | Психология эффективной  жизни - Психология эффективной жизни - онлайн-журн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5282288" cy="38149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igna-\OneDrive\Рабочий стол\1674904606_top-fon-com-p-fon-dlya-prezentatsii-melkie-tsvetochki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0"/>
            <a:ext cx="65162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«РОМАШКА»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55776" y="2384750"/>
            <a:ext cx="62646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 чего я не был бы я?»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мне особенно дорого, ценно и важно в жизни?»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 чего я себя не представляю?»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fon.com/uploads/posts/2023-01/1674880116_top-fon-com-p-fon-na-zadnii-plan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72728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Прием</a:t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«ДИАГНОСТИКА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230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педан</dc:creator>
  <cp:lastModifiedBy>татьяна педан</cp:lastModifiedBy>
  <cp:revision>19</cp:revision>
  <dcterms:created xsi:type="dcterms:W3CDTF">2023-03-13T18:05:51Z</dcterms:created>
  <dcterms:modified xsi:type="dcterms:W3CDTF">2023-03-14T11:18:07Z</dcterms:modified>
</cp:coreProperties>
</file>