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9" r:id="rId4"/>
    <p:sldId id="259" r:id="rId5"/>
    <p:sldId id="268" r:id="rId6"/>
    <p:sldId id="272" r:id="rId7"/>
    <p:sldId id="264" r:id="rId8"/>
    <p:sldId id="266" r:id="rId9"/>
    <p:sldId id="262" r:id="rId10"/>
    <p:sldId id="267" r:id="rId11"/>
    <p:sldId id="271" r:id="rId12"/>
    <p:sldId id="270" r:id="rId13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Calibri Light" charset="0"/>
      <p:regular r:id="rId18"/>
      <p:italic r:id="rId19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1F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4" autoAdjust="0"/>
    <p:restoredTop sz="94690" autoAdjust="0"/>
  </p:normalViewPr>
  <p:slideViewPr>
    <p:cSldViewPr>
      <p:cViewPr varScale="1">
        <p:scale>
          <a:sx n="62" d="100"/>
          <a:sy n="62" d="100"/>
        </p:scale>
        <p:origin x="-1454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:\Users\Рустам\AppData\Local\Microsoft\Windows\Temporary Internet Files\Content.IE5\VJYSSXYM\MP90043920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3">
                    <a:lumMod val="50000"/>
                  </a:schemeClr>
                </a:solidFill>
                <a:latin typeface="Calibr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907A4-D8D9-4CFB-B306-DC304A82F906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35070-1932-4099-B2AB-CC65C9BD4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C9568-C67C-40F5-BB71-7EB85741258F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2B495-C20C-4BCC-A1F1-1257B9FC9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69D50-4CBB-4C18-9BC9-561034D0EA97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5DEF5-800C-4E73-B48B-3813234A0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5FC79-1417-43B7-9CD6-9C809DFB61A1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CB4E4-6430-4270-AC9E-ECA4D4097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DAD8B-3C7B-4B14-86AC-469E5B4567EF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92DE-7D0B-4F9D-BCE7-1085DDF0F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F7CA1-B357-44F1-AB4F-F4C638EAB105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BCB1F-55BC-41EF-A943-8EE35B6CD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5543D-5D7B-44F3-8978-C30FACD918A6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5FDEC-E805-4A7B-95F8-6193F9E19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0D3B4-1C19-4475-BA00-535FB6F072BF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DD47E-866E-44BB-B602-1184E5E2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EF09C-9342-4368-B6B8-734AE4E7CA71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9C1BA-9754-4BF9-8A81-F5DD4FCCF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6A6BC-A46F-4F02-9F3F-33E3262BEA6C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825CD-DEC6-469D-AA30-74649A609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9E0F5-20D5-474A-B44D-74E5B2F70561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9B0B3-7E0E-47F2-A469-92A84287E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:\Users\Рустам\AppData\Local\Microsoft\Windows\Temporary Internet Files\Content.IE5\ZUFCTCNM\MP900439210[1]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827088" y="333375"/>
            <a:ext cx="734536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395288" y="1600200"/>
            <a:ext cx="8353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DCCDC2-9A6C-449E-8B6F-672C44BE2222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CE79AD-2038-481B-8BE5-30E85FB03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61F1E"/>
          </a:solidFill>
          <a:latin typeface="Art Nouveau-Bistro" pitchFamily="2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61F1E"/>
          </a:solidFill>
          <a:latin typeface="Art Nouveau-Bistro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61F1E"/>
          </a:solidFill>
          <a:latin typeface="Art Nouveau-Bistro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61F1E"/>
          </a:solidFill>
          <a:latin typeface="Art Nouveau-Bistro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61F1E"/>
          </a:solidFill>
          <a:latin typeface="Art Nouveau-Bistro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61F1E"/>
          </a:solidFill>
          <a:latin typeface="Art Nouveau-Bistro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61F1E"/>
          </a:solidFill>
          <a:latin typeface="Art Nouveau-Bistro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61F1E"/>
          </a:solidFill>
          <a:latin typeface="Art Nouveau-Bistro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61F1E"/>
          </a:solidFill>
          <a:latin typeface="Art Nouveau-Bistro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F622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F622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F622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F622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F62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modusvivendi.ru/photos/large_1151694589631990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ТЕСТ ДЛЯ ОПРОСА «РЕЛИГИЯ»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Подготовила учитель музыки и ОДНКНР МБОУ «ИСОШ №1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им.Н.П.Наумова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Кирикова Л.Н.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305342"/>
            <a:ext cx="8143932" cy="310854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.Систематизация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вероучения той или иной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религии</a:t>
            </a:r>
          </a:p>
          <a:p>
            <a:pPr lvl="0"/>
            <a:endParaRPr lang="ru-RU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1)теология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)теогония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3)теодицея</a:t>
            </a:r>
          </a:p>
          <a:p>
            <a:pPr lvl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4)деизм</a:t>
            </a:r>
          </a:p>
        </p:txBody>
      </p:sp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996952"/>
            <a:ext cx="335758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428736"/>
            <a:ext cx="8001056" cy="317009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10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.Найдите понятие, которое является обобщающим для всех остальных понятий представленного ниже ряда, и запишите цифру, под которой оно указано. 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1) вера; 2) догматы; 3) заповеди; 4) религия; 5) обряды; 6) паства; 7) храмы.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0" descr="нер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55776" y="4077072"/>
            <a:ext cx="3887787" cy="2233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357298"/>
            <a:ext cx="7858180" cy="483209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равильные ответы</a:t>
            </a:r>
          </a:p>
          <a:p>
            <a:pPr marL="514350" lvl="0" indent="-514350"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1;</a:t>
            </a:r>
          </a:p>
          <a:p>
            <a:pPr marL="514350" lvl="0" indent="-514350"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2;</a:t>
            </a:r>
          </a:p>
          <a:p>
            <a:pPr marL="514350" lvl="0" indent="-514350"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3;</a:t>
            </a:r>
          </a:p>
          <a:p>
            <a:pPr marL="514350" lvl="0" indent="-514350"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3;</a:t>
            </a:r>
          </a:p>
          <a:p>
            <a:pPr marL="514350" lvl="0" indent="-514350"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3;</a:t>
            </a:r>
          </a:p>
          <a:p>
            <a:pPr marL="514350" lvl="0" indent="-514350"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2:</a:t>
            </a:r>
          </a:p>
          <a:p>
            <a:pPr marL="514350" lvl="0" indent="-514350">
              <a:buAutoNum type="arabicPeriod" startAt="7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514350" lvl="0" indent="-514350">
              <a:buAutoNum type="arabicPeriod" startAt="7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lvl="0" indent="-514350">
              <a:buAutoNum type="arabicPeriod" startAt="7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  <a:p>
            <a:pPr marL="514350" lvl="0" indent="-514350">
              <a:buAutoNum type="arabicPeriod" startAt="7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737"/>
            <a:ext cx="8358246" cy="35394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/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1.К мировым религиям относится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1) христианство </a:t>
            </a:r>
          </a:p>
          <a:p>
            <a:pPr lvl="0"/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2) синтоизм </a:t>
            </a:r>
          </a:p>
          <a:p>
            <a:pPr lvl="0"/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3) индуизм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4) конфуцианство</a:t>
            </a:r>
          </a:p>
          <a:p>
            <a:pPr lvl="0" eaLnBrk="0" hangingPunct="0"/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000372"/>
            <a:ext cx="371477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357298"/>
            <a:ext cx="8001056" cy="35394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2.Источниками какого типа мировоззрения являются Библия, Талмуд и Коран?</a:t>
            </a:r>
          </a:p>
          <a:p>
            <a:pPr lvl="0"/>
            <a:endParaRPr lang="ru-RU" sz="28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1)научное мировоззрение</a:t>
            </a:r>
          </a:p>
          <a:p>
            <a:pPr lvl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2)религиозное мировоззрение</a:t>
            </a:r>
          </a:p>
          <a:p>
            <a:pPr lvl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3)обыденное мировоззрение</a:t>
            </a:r>
          </a:p>
          <a:p>
            <a:pPr lvl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4)официальная доктрина</a:t>
            </a:r>
          </a:p>
          <a:p>
            <a:pPr lvl="0"/>
            <a:endParaRPr lang="ru-RU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large_115169458963199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286124"/>
            <a:ext cx="300039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357298"/>
            <a:ext cx="8286808" cy="440120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eaLnBrk="0" hangingPunct="0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.Что отличает религию как феномен культуры?</a:t>
            </a:r>
          </a:p>
          <a:p>
            <a:pPr lvl="0" eaLnBrk="0" hangingPunct="0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1) описание и объяснение природных и социальных явлений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2) утверждение идеи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сотворённости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мира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3) достоверное долгосрочное прогнозирование развития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4) эстетическое освоение окружающего мира</a:t>
            </a:r>
          </a:p>
          <a:p>
            <a:pPr lvl="0" eaLnBrk="0" hangingPunct="0"/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285860"/>
            <a:ext cx="8215370" cy="35394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4.Крайняя форма религиозной нетерпимости</a:t>
            </a:r>
          </a:p>
          <a:p>
            <a:pPr lvl="0"/>
            <a:endParaRPr lang="ru-RU" sz="28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1)экуменизм</a:t>
            </a:r>
          </a:p>
          <a:p>
            <a:pPr lvl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2)фанатизм</a:t>
            </a:r>
          </a:p>
          <a:p>
            <a:pPr lvl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3)атеизм</a:t>
            </a:r>
          </a:p>
          <a:p>
            <a:pPr lvl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4)деизм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988840"/>
            <a:ext cx="3857652" cy="449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490008"/>
            <a:ext cx="8143932" cy="440120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eaLnBrk="0" hangingPunct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5.Верны ли следующие суждения?</a:t>
            </a:r>
          </a:p>
          <a:p>
            <a:pPr lvl="0" eaLnBrk="0" hangingPunct="0"/>
            <a:endParaRPr lang="ru-RU" sz="28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eaLnBrk="0" hangingPunct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А) религия опирается на представления людей о влиянии сверхъестественных сил на их жизнь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eaLnBrk="0" hangingPunct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Б) религия устанавливает определенные социальные нормы и механизм контроля над их исполнением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eaLnBrk="0" hangingPunct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1) верно только А; 2) верно только Б; 3) верны оба суждения;     4) оба суждения неверны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eaLnBrk="0" hangingPunct="0"/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285860"/>
            <a:ext cx="8072494" cy="483209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6.Какой признак из названных не характеризует религиозное мировоззрение?</a:t>
            </a:r>
          </a:p>
          <a:p>
            <a:pPr lvl="0"/>
            <a:endParaRPr lang="ru-RU" sz="28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1)стремится дать человеку веру в возможность достижения поставленных целей</a:t>
            </a:r>
          </a:p>
          <a:p>
            <a:pPr lvl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2)опирается на жизненный опыт человека</a:t>
            </a:r>
          </a:p>
          <a:p>
            <a:pPr lvl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3)ориентировано на решение проблем, связанных с духовными потребностями человека</a:t>
            </a:r>
          </a:p>
          <a:p>
            <a:pPr lvl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4)имеет тесную связь с мировым культурным наследием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357298"/>
            <a:ext cx="8215370" cy="39703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7.Философское учение, которое признает существование Бога в качестве безличной первопричины мира и считает, что сотворив мир, Бог перестал вмешиваться в земные дела</a:t>
            </a:r>
          </a:p>
          <a:p>
            <a:pPr lvl="0"/>
            <a:endParaRPr lang="ru-RU" sz="28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1)экуменизм</a:t>
            </a:r>
          </a:p>
          <a:p>
            <a:pPr lvl="0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)фанатизм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3)атеизм	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4)деизм 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214686"/>
            <a:ext cx="328614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357298"/>
            <a:ext cx="8143932" cy="35394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.К национальным религиям относится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1) буддизм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2) христианство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3) конфуцианство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4) ислам</a:t>
            </a:r>
          </a:p>
          <a:p>
            <a:endParaRPr lang="ru-RU" sz="28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80928"/>
            <a:ext cx="342902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</Template>
  <TotalTime>89</TotalTime>
  <Words>237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Calibri</vt:lpstr>
      <vt:lpstr>Art Nouveau-Bistro</vt:lpstr>
      <vt:lpstr>Calibri Light</vt:lpstr>
      <vt:lpstr>Шаблон презентации</vt:lpstr>
      <vt:lpstr>ТЕСТ ДЛЯ ОПРОСА «РЕЛИГИЯ»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Larisa</cp:lastModifiedBy>
  <cp:revision>13</cp:revision>
  <dcterms:created xsi:type="dcterms:W3CDTF">2014-03-20T15:29:51Z</dcterms:created>
  <dcterms:modified xsi:type="dcterms:W3CDTF">2023-03-23T07:51:00Z</dcterms:modified>
</cp:coreProperties>
</file>